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66A0-BA15-4AF0-A459-61C7C740471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0F4-E2F9-4211-9E07-2E369AF7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1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66A0-BA15-4AF0-A459-61C7C740471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0F4-E2F9-4211-9E07-2E369AF7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2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66A0-BA15-4AF0-A459-61C7C740471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0F4-E2F9-4211-9E07-2E369AF7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6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66A0-BA15-4AF0-A459-61C7C740471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0F4-E2F9-4211-9E07-2E369AF7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66A0-BA15-4AF0-A459-61C7C740471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0F4-E2F9-4211-9E07-2E369AF7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66A0-BA15-4AF0-A459-61C7C740471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0F4-E2F9-4211-9E07-2E369AF7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66A0-BA15-4AF0-A459-61C7C740471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0F4-E2F9-4211-9E07-2E369AF7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6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66A0-BA15-4AF0-A459-61C7C740471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0F4-E2F9-4211-9E07-2E369AF7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9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66A0-BA15-4AF0-A459-61C7C740471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0F4-E2F9-4211-9E07-2E369AF7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2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66A0-BA15-4AF0-A459-61C7C740471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0F4-E2F9-4211-9E07-2E369AF7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66A0-BA15-4AF0-A459-61C7C740471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0F4-E2F9-4211-9E07-2E369AF7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D66A0-BA15-4AF0-A459-61C7C740471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60F4-E2F9-4211-9E07-2E369AF7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8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92D050"/>
            </a:gs>
            <a:gs pos="100000">
              <a:srgbClr val="CEEAB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A0B54CF-7F8E-4A53-9DD8-59DE425CE87A}"/>
              </a:ext>
            </a:extLst>
          </p:cNvPr>
          <p:cNvSpPr/>
          <p:nvPr/>
        </p:nvSpPr>
        <p:spPr>
          <a:xfrm rot="5400000">
            <a:off x="-998074" y="1292634"/>
            <a:ext cx="8777506" cy="655873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7AB7BE-350E-427F-AE86-962D36C6AE2A}"/>
              </a:ext>
            </a:extLst>
          </p:cNvPr>
          <p:cNvSpPr/>
          <p:nvPr/>
        </p:nvSpPr>
        <p:spPr>
          <a:xfrm>
            <a:off x="816745" y="803884"/>
            <a:ext cx="52245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 w="0"/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Burbank Big Rg Md" pitchFamily="50" charset="0"/>
              </a:rPr>
              <a:t>PE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 w="0"/>
                <a:effectLst/>
                <a:uLnTx/>
                <a:uFillTx/>
                <a:latin typeface="Burbank Big Cd Bd" pitchFamily="50" charset="0"/>
              </a:rPr>
              <a:t>DISTANCE LEARNING SERIES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2CAD9-A90C-4B99-9F3D-D1D54AB70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9075" y="3609347"/>
            <a:ext cx="4039849" cy="30298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B4AF90-ECD0-4FFD-905F-C94BAB6310B3}"/>
              </a:ext>
            </a:extLst>
          </p:cNvPr>
          <p:cNvSpPr/>
          <p:nvPr/>
        </p:nvSpPr>
        <p:spPr>
          <a:xfrm>
            <a:off x="2141779" y="7326467"/>
            <a:ext cx="24978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Burbank Big Rg Md" pitchFamily="50" charset="0"/>
              </a:rPr>
              <a:t>FITNESS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Burbank Big Cd B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39" y="55371"/>
            <a:ext cx="5960721" cy="90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8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491" y="51662"/>
            <a:ext cx="5941016" cy="90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0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39" y="80040"/>
            <a:ext cx="5960721" cy="89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1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322" y="124564"/>
            <a:ext cx="5889355" cy="88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1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756" y="80018"/>
            <a:ext cx="5936486" cy="898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70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552" y="76782"/>
            <a:ext cx="5944895" cy="899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60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831" y="37227"/>
            <a:ext cx="5960337" cy="90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7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02" y="55095"/>
            <a:ext cx="5948795" cy="903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8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39" y="49226"/>
            <a:ext cx="5960721" cy="904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14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23" y="83535"/>
            <a:ext cx="5923553" cy="897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3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39" y="33724"/>
            <a:ext cx="5960721" cy="90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076" y="94514"/>
            <a:ext cx="5957847" cy="89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7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552" y="51915"/>
            <a:ext cx="5944895" cy="90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7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40" y="46980"/>
            <a:ext cx="5947519" cy="90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23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39" y="36669"/>
            <a:ext cx="5960721" cy="90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35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39" y="58532"/>
            <a:ext cx="5960721" cy="90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42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56" y="88129"/>
            <a:ext cx="5893087" cy="89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64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56" y="72714"/>
            <a:ext cx="5893087" cy="89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0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56" y="106620"/>
            <a:ext cx="5893087" cy="89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58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56" y="118908"/>
            <a:ext cx="5893087" cy="89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5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56" y="82318"/>
            <a:ext cx="5893087" cy="89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096" y="87605"/>
            <a:ext cx="5901806" cy="89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56" y="103482"/>
            <a:ext cx="5893087" cy="8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0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56" y="75928"/>
            <a:ext cx="5893087" cy="8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2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56" y="106620"/>
            <a:ext cx="5893087" cy="89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17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56" y="88129"/>
            <a:ext cx="5893087" cy="89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58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56" y="173019"/>
            <a:ext cx="5893087" cy="879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15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08" y="103682"/>
            <a:ext cx="5840383" cy="89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56" y="88394"/>
            <a:ext cx="5893087" cy="89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97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56" y="112695"/>
            <a:ext cx="5893087" cy="89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75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741" y="91306"/>
            <a:ext cx="5872517" cy="89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74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56" y="84940"/>
            <a:ext cx="5893087" cy="897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2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552" y="36402"/>
            <a:ext cx="5944895" cy="90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156" y="84940"/>
            <a:ext cx="5881686" cy="897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17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56" y="85218"/>
            <a:ext cx="5893087" cy="89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39" y="39881"/>
            <a:ext cx="5960721" cy="90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39" y="101459"/>
            <a:ext cx="5960721" cy="894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39" y="27259"/>
            <a:ext cx="5960721" cy="908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4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39" y="49226"/>
            <a:ext cx="5960721" cy="904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5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8227B-99F4-4085-A059-A85E2776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89" y="76201"/>
            <a:ext cx="5949420" cy="89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7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A82F988852D3489D9579FF7110B74B" ma:contentTypeVersion="5" ma:contentTypeDescription="Create a new document." ma:contentTypeScope="" ma:versionID="1a0f5b55bd4c9728c999d18632fbb668">
  <xsd:schema xmlns:xsd="http://www.w3.org/2001/XMLSchema" xmlns:xs="http://www.w3.org/2001/XMLSchema" xmlns:p="http://schemas.microsoft.com/office/2006/metadata/properties" xmlns:ns3="fdb496fb-8c3e-478e-9d95-b7750ac3e6fc" targetNamespace="http://schemas.microsoft.com/office/2006/metadata/properties" ma:root="true" ma:fieldsID="c97a8d4bf2a8410558f432de1b8649e7" ns3:_="">
    <xsd:import namespace="fdb496fb-8c3e-478e-9d95-b7750ac3e6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496fb-8c3e-478e-9d95-b7750ac3e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96B5FC-BEC6-4517-ADA9-46A343FA1D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D125C-A4E2-49AF-8A47-79BACCF4A9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496fb-8c3e-478e-9d95-b7750ac3e6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488C6A-3B70-4DDA-8A7E-7CE483C0955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db496fb-8c3e-478e-9d95-b7750ac3e6f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5</Words>
  <Application>Microsoft Office PowerPoint</Application>
  <PresentationFormat>Letter Paper (8.5x11 in)</PresentationFormat>
  <Paragraphs>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Burbank Big Cd Bd</vt:lpstr>
      <vt:lpstr>Burbank Big Rg Md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Charrette</dc:creator>
  <cp:lastModifiedBy>Thompson, Tajun A.</cp:lastModifiedBy>
  <cp:revision>12</cp:revision>
  <dcterms:created xsi:type="dcterms:W3CDTF">2019-12-11T01:32:18Z</dcterms:created>
  <dcterms:modified xsi:type="dcterms:W3CDTF">2020-08-24T14:30:59Z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0x010100B9A82F988852D3489D9579FF7110B74B</vt:lpwstr>
  </property>
</Properties>
</file>